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4DDFC96-0D53-45EB-B777-87779D85451A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F46669A-39C8-43D6-A32E-79F68D207D04}" type="datetimeFigureOut">
              <a:rPr lang="en-AU" smtClean="0"/>
              <a:t>7/06/2013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b.bos.nsw.edu.a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Using Program Builder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By Sam Bray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11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Finding Program builder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https://pb.bos.nsw.edu.au/</a:t>
            </a:r>
            <a:endParaRPr lang="en-AU" dirty="0"/>
          </a:p>
          <a:p>
            <a:r>
              <a:rPr lang="en-AU" dirty="0" smtClean="0"/>
              <a:t>Or </a:t>
            </a:r>
            <a:r>
              <a:rPr lang="en-AU" dirty="0" err="1" smtClean="0"/>
              <a:t>google</a:t>
            </a:r>
            <a:r>
              <a:rPr lang="en-AU" dirty="0" smtClean="0"/>
              <a:t> ‘program builder’</a:t>
            </a:r>
          </a:p>
          <a:p>
            <a:r>
              <a:rPr lang="en-AU" dirty="0" smtClean="0"/>
              <a:t>Log in using your DEC username and password</a:t>
            </a:r>
          </a:p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6710958" cy="377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228184" y="1700808"/>
            <a:ext cx="79208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Looking at sample units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Click on ‘samples’ tab</a:t>
            </a:r>
          </a:p>
          <a:p>
            <a:pPr marL="114300" indent="0"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656020" cy="37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139145" y="1340768"/>
            <a:ext cx="1080120" cy="1976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Choose a sample program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069160"/>
          </a:xfrm>
        </p:spPr>
        <p:txBody>
          <a:bodyPr>
            <a:normAutofit/>
          </a:bodyPr>
          <a:lstStyle/>
          <a:p>
            <a:r>
              <a:rPr lang="en-AU" dirty="0" smtClean="0"/>
              <a:t>Click on a sample program from your stage and have a play (3 mins). 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  <a:p>
            <a:r>
              <a:rPr lang="en-AU" dirty="0" smtClean="0"/>
              <a:t>Programs include the timing of a program and the outcomes only.</a:t>
            </a:r>
          </a:p>
          <a:p>
            <a:endParaRPr lang="en-A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59848"/>
            <a:ext cx="4447994" cy="250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419872" y="3043331"/>
            <a:ext cx="93610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0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If you click on a highlighted unit it will take you to this unit (most of these are not completed).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5990878" cy="33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7236296" y="2924944"/>
            <a:ext cx="1440160" cy="15121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695"/>
              <a:gd name="adj6" fmla="val -63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Click on highlighted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12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Choose a sample unit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Click on a sample unit from your stage and have a look (3 minutes). 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 Units include all the content.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9" y="2492896"/>
            <a:ext cx="5544616" cy="311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619672" y="2708920"/>
            <a:ext cx="936104" cy="1342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4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Copy a unit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Copy the unit by clicking green tab. </a:t>
            </a:r>
          </a:p>
          <a:p>
            <a:r>
              <a:rPr lang="en-AU" dirty="0" smtClean="0"/>
              <a:t>You can now edit this unit.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5630838" cy="316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549222" y="2420888"/>
            <a:ext cx="79208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5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Create you own unit</a:t>
            </a:r>
            <a:r>
              <a:rPr lang="en-AU" smtClean="0"/>
              <a:t>/ program</a:t>
            </a:r>
            <a:endParaRPr lang="en-A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3864" y="3357316"/>
            <a:ext cx="926672" cy="128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3" y="1827473"/>
            <a:ext cx="6782966" cy="381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779912" y="3140968"/>
            <a:ext cx="432048" cy="75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Down Arrow 6"/>
          <p:cNvSpPr/>
          <p:nvPr/>
        </p:nvSpPr>
        <p:spPr>
          <a:xfrm>
            <a:off x="6876256" y="3140968"/>
            <a:ext cx="432048" cy="75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2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sing Program Builder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Finding Program builder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Looking at sample unit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Choose a sample program &amp;quot;&quot;/&gt;&lt;property id=&quot;20307&quot; value=&quot;259&quot;/&gt;&lt;/object&gt;&lt;object type=&quot;3&quot; unique_id=&quot;10044&quot;&gt;&lt;property id=&quot;20148&quot; value=&quot;5&quot;/&gt;&lt;property id=&quot;20300&quot; value=&quot;Slide 5 - &amp;quot;Sample programs&amp;quot;&quot;/&gt;&lt;property id=&quot;20307&quot; value=&quot;262&quot;/&gt;&lt;/object&gt;&lt;object type=&quot;3&quot; unique_id=&quot;10045&quot;&gt;&lt;property id=&quot;20148&quot; value=&quot;5&quot;/&gt;&lt;property id=&quot;20300&quot; value=&quot;Slide 6 - &amp;quot;Choose a sample unit&amp;quot;&quot;/&gt;&lt;property id=&quot;20307&quot; value=&quot;260&quot;/&gt;&lt;/object&gt;&lt;object type=&quot;3&quot; unique_id=&quot;10046&quot;&gt;&lt;property id=&quot;20148&quot; value=&quot;5&quot;/&gt;&lt;property id=&quot;20300&quot; value=&quot;Slide 7 - &amp;quot;Copy a unit&amp;quot;&quot;/&gt;&lt;property id=&quot;20307&quot; value=&quot;263&quot;/&gt;&lt;/object&gt;&lt;object type=&quot;3&quot; unique_id=&quot;10047&quot;&gt;&lt;property id=&quot;20148&quot; value=&quot;5&quot;/&gt;&lt;property id=&quot;20300&quot; value=&quot;Slide 8 - &amp;quot;Create you own unit/ program&amp;quot;&quot;/&gt;&lt;property id=&quot;20307&quot; value=&quot;26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</TotalTime>
  <Words>148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Using Program Builder</vt:lpstr>
      <vt:lpstr>Finding Program builder</vt:lpstr>
      <vt:lpstr>Looking at sample units</vt:lpstr>
      <vt:lpstr>Choose a sample program </vt:lpstr>
      <vt:lpstr>Sample programs</vt:lpstr>
      <vt:lpstr>Choose a sample unit</vt:lpstr>
      <vt:lpstr>Copy a unit</vt:lpstr>
      <vt:lpstr>Create you own unit/ program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Program Builder</dc:title>
  <dc:creator>Samuel Bray</dc:creator>
  <cp:lastModifiedBy>Samuel Bray</cp:lastModifiedBy>
  <cp:revision>14</cp:revision>
  <dcterms:created xsi:type="dcterms:W3CDTF">2013-06-07T01:24:12Z</dcterms:created>
  <dcterms:modified xsi:type="dcterms:W3CDTF">2013-06-07T03:22:59Z</dcterms:modified>
</cp:coreProperties>
</file>